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2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</p:sldIdLst>
  <p:sldSz cx="9144000" cy="5143500" type="screen16x9"/>
  <p:notesSz cx="6858000" cy="9144000"/>
  <p:embeddedFontLst>
    <p:embeddedFont>
      <p:font typeface="Microsoft JhengHei UI" panose="020B0604030504040204" pitchFamily="34" charset="-120"/>
      <p:regular r:id="rId63"/>
      <p:bold r:id="rId64"/>
    </p:embeddedFont>
    <p:embeddedFont>
      <p:font typeface="Lato" panose="020F0502020204030203" pitchFamily="34" charset="0"/>
      <p:regular r:id="rId65"/>
      <p:bold r:id="rId66"/>
      <p:italic r:id="rId67"/>
      <p:boldItalic r:id="rId68"/>
    </p:embeddedFont>
    <p:embeddedFont>
      <p:font typeface="Montserrat" panose="00000500000000000000" pitchFamily="2" charset="0"/>
      <p:regular r:id="rId69"/>
      <p:bold r:id="rId70"/>
      <p:italic r:id="rId71"/>
      <p:boldItalic r:id="rId7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.fntdata"/><Relationship Id="rId68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4.fntdata"/><Relationship Id="rId74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2.fntdata"/><Relationship Id="rId69" Type="http://schemas.openxmlformats.org/officeDocument/2006/relationships/font" Target="fonts/font7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5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70" Type="http://schemas.openxmlformats.org/officeDocument/2006/relationships/font" Target="fonts/font8.fntdata"/><Relationship Id="rId75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3.fntdata"/><Relationship Id="rId73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font" Target="fonts/font9.fntdata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19972</TotalTime>
  <Words>1425</Words>
  <Application>Microsoft Office PowerPoint</Application>
  <PresentationFormat>On-screen Show (16:9)</PresentationFormat>
  <Paragraphs>265</Paragraphs>
  <Slides>60</Slides>
  <Notes>60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Montserrat</vt:lpstr>
      <vt:lpstr>Lato</vt:lpstr>
      <vt:lpstr>Arial</vt:lpstr>
      <vt:lpstr>Microsoft JhengHei UI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46</cp:revision>
  <dcterms:modified xsi:type="dcterms:W3CDTF">2023-02-13T17:26:26Z</dcterms:modified>
</cp:coreProperties>
</file>